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3"/>
  </p:sldIdLst>
  <p:sldSz cx="7577455" cy="10716895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 autoAdjust="0"/>
  </p:normalViewPr>
  <p:slideViewPr>
    <p:cSldViewPr snapToGrid="0">
      <p:cViewPr varScale="1">
        <p:scale>
          <a:sx n="117" d="100"/>
          <a:sy n="117" d="100"/>
        </p:scale>
        <p:origin x="294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61A3E-AC6E-4B60-95A4-C1B3371851F9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0A3E0-14E8-4BE6-85AB-5C5385A62A44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C34F6E-DEEE-400C-92A1-19923C75B907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7928" y="1143000"/>
            <a:ext cx="2182143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3A1E1-D89E-4D9F-ACC7-724568FAD569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47250" y="1753950"/>
            <a:ext cx="5683500" cy="3731173"/>
          </a:xfrm>
        </p:spPr>
        <p:txBody>
          <a:bodyPr anchor="b"/>
          <a:lstStyle>
            <a:lvl1pPr algn="ctr">
              <a:defRPr sz="497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47250" y="5629012"/>
            <a:ext cx="5683500" cy="2587508"/>
          </a:xfrm>
        </p:spPr>
        <p:txBody>
          <a:bodyPr/>
          <a:lstStyle>
            <a:lvl1pPr marL="0" indent="0" algn="ctr">
              <a:buNone/>
              <a:defRPr sz="1990"/>
            </a:lvl1pPr>
            <a:lvl2pPr marL="379095" indent="0" algn="ctr">
              <a:buNone/>
              <a:defRPr sz="1655"/>
            </a:lvl2pPr>
            <a:lvl3pPr marL="757555" indent="0" algn="ctr">
              <a:buNone/>
              <a:defRPr sz="1490"/>
            </a:lvl3pPr>
            <a:lvl4pPr marL="1136650" indent="0" algn="ctr">
              <a:buNone/>
              <a:defRPr sz="1325"/>
            </a:lvl4pPr>
            <a:lvl5pPr marL="1515745" indent="0" algn="ctr">
              <a:buNone/>
              <a:defRPr sz="1325"/>
            </a:lvl5pPr>
            <a:lvl6pPr marL="1894205" indent="0" algn="ctr">
              <a:buNone/>
              <a:defRPr sz="1325"/>
            </a:lvl6pPr>
            <a:lvl7pPr marL="2273300" indent="0" algn="ctr">
              <a:buNone/>
              <a:defRPr sz="1325"/>
            </a:lvl7pPr>
            <a:lvl8pPr marL="2652395" indent="0" algn="ctr">
              <a:buNone/>
              <a:defRPr sz="1325"/>
            </a:lvl8pPr>
            <a:lvl9pPr marL="3031490" indent="0" algn="ctr">
              <a:buNone/>
              <a:defRPr sz="1325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フッター</a:t>
            </a:r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sz="quarter" idx="13"/>
          </p:nvPr>
        </p:nvSpPr>
        <p:spPr>
          <a:xfrm>
            <a:off x="520987" y="861913"/>
            <a:ext cx="6536025" cy="8687169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マスター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7041" y="2671858"/>
            <a:ext cx="6536025" cy="4458057"/>
          </a:xfrm>
        </p:spPr>
        <p:txBody>
          <a:bodyPr anchor="b"/>
          <a:lstStyle>
            <a:lvl1pPr>
              <a:defRPr sz="497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17041" y="7172090"/>
            <a:ext cx="6536025" cy="2344387"/>
          </a:xfrm>
        </p:spPr>
        <p:txBody>
          <a:bodyPr/>
          <a:lstStyle>
            <a:lvl1pPr marL="0" indent="0">
              <a:buNone/>
              <a:defRPr sz="1990">
                <a:solidFill>
                  <a:schemeClr val="tx1">
                    <a:tint val="75000"/>
                  </a:schemeClr>
                </a:solidFill>
              </a:defRPr>
            </a:lvl1pPr>
            <a:lvl2pPr marL="379095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2pPr>
            <a:lvl3pPr marL="757555" indent="0">
              <a:buNone/>
              <a:defRPr sz="1490">
                <a:solidFill>
                  <a:schemeClr val="tx1">
                    <a:tint val="75000"/>
                  </a:schemeClr>
                </a:solidFill>
              </a:defRPr>
            </a:lvl3pPr>
            <a:lvl4pPr marL="113665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4pPr>
            <a:lvl5pPr marL="151574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5pPr>
            <a:lvl6pPr marL="189420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6pPr>
            <a:lvl7pPr marL="227330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7pPr>
            <a:lvl8pPr marL="265239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8pPr>
            <a:lvl9pPr marL="303149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20987" y="2852958"/>
            <a:ext cx="3220650" cy="679996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36362" y="2852958"/>
            <a:ext cx="3220650" cy="679996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1974" y="570592"/>
            <a:ext cx="6536025" cy="2071497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21974" y="2627203"/>
            <a:ext cx="3205849" cy="1287552"/>
          </a:xfrm>
        </p:spPr>
        <p:txBody>
          <a:bodyPr anchor="b"/>
          <a:lstStyle>
            <a:lvl1pPr marL="0" indent="0">
              <a:buNone/>
              <a:defRPr sz="1990" b="1"/>
            </a:lvl1pPr>
            <a:lvl2pPr marL="379095" indent="0">
              <a:buNone/>
              <a:defRPr sz="1655" b="1"/>
            </a:lvl2pPr>
            <a:lvl3pPr marL="757555" indent="0">
              <a:buNone/>
              <a:defRPr sz="1490" b="1"/>
            </a:lvl3pPr>
            <a:lvl4pPr marL="1136650" indent="0">
              <a:buNone/>
              <a:defRPr sz="1325" b="1"/>
            </a:lvl4pPr>
            <a:lvl5pPr marL="1515745" indent="0">
              <a:buNone/>
              <a:defRPr sz="1325" b="1"/>
            </a:lvl5pPr>
            <a:lvl6pPr marL="1894205" indent="0">
              <a:buNone/>
              <a:defRPr sz="1325" b="1"/>
            </a:lvl6pPr>
            <a:lvl7pPr marL="2273300" indent="0">
              <a:buNone/>
              <a:defRPr sz="1325" b="1"/>
            </a:lvl7pPr>
            <a:lvl8pPr marL="2652395" indent="0">
              <a:buNone/>
              <a:defRPr sz="1325" b="1"/>
            </a:lvl8pPr>
            <a:lvl9pPr marL="3031490" indent="0">
              <a:buNone/>
              <a:defRPr sz="1325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1974" y="3914755"/>
            <a:ext cx="3205849" cy="575801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36362" y="2627203"/>
            <a:ext cx="3221637" cy="1287552"/>
          </a:xfrm>
        </p:spPr>
        <p:txBody>
          <a:bodyPr anchor="b"/>
          <a:lstStyle>
            <a:lvl1pPr marL="0" indent="0">
              <a:buNone/>
              <a:defRPr sz="1990" b="1"/>
            </a:lvl1pPr>
            <a:lvl2pPr marL="379095" indent="0">
              <a:buNone/>
              <a:defRPr sz="1655" b="1"/>
            </a:lvl2pPr>
            <a:lvl3pPr marL="757555" indent="0">
              <a:buNone/>
              <a:defRPr sz="1490" b="1"/>
            </a:lvl3pPr>
            <a:lvl4pPr marL="1136650" indent="0">
              <a:buNone/>
              <a:defRPr sz="1325" b="1"/>
            </a:lvl4pPr>
            <a:lvl5pPr marL="1515745" indent="0">
              <a:buNone/>
              <a:defRPr sz="1325" b="1"/>
            </a:lvl5pPr>
            <a:lvl6pPr marL="1894205" indent="0">
              <a:buNone/>
              <a:defRPr sz="1325" b="1"/>
            </a:lvl6pPr>
            <a:lvl7pPr marL="2273300" indent="0">
              <a:buNone/>
              <a:defRPr sz="1325" b="1"/>
            </a:lvl7pPr>
            <a:lvl8pPr marL="2652395" indent="0">
              <a:buNone/>
              <a:defRPr sz="1325" b="1"/>
            </a:lvl8pPr>
            <a:lvl9pPr marL="3031490" indent="0">
              <a:buNone/>
              <a:defRPr sz="1325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36362" y="3914755"/>
            <a:ext cx="3221637" cy="575801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1974" y="714480"/>
            <a:ext cx="2444102" cy="2500680"/>
          </a:xfrm>
        </p:spPr>
        <p:txBody>
          <a:bodyPr anchor="b"/>
          <a:lstStyle>
            <a:lvl1pPr>
              <a:defRPr sz="265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221637" y="1543078"/>
            <a:ext cx="3836362" cy="7616158"/>
          </a:xfrm>
        </p:spPr>
        <p:txBody>
          <a:bodyPr/>
          <a:lstStyle>
            <a:lvl1pPr marL="0" indent="0">
              <a:buNone/>
              <a:defRPr sz="2650"/>
            </a:lvl1pPr>
            <a:lvl2pPr marL="379095" indent="0">
              <a:buNone/>
              <a:defRPr sz="2320"/>
            </a:lvl2pPr>
            <a:lvl3pPr marL="757555" indent="0">
              <a:buNone/>
              <a:defRPr sz="1990"/>
            </a:lvl3pPr>
            <a:lvl4pPr marL="1136650" indent="0">
              <a:buNone/>
              <a:defRPr sz="1655"/>
            </a:lvl4pPr>
            <a:lvl5pPr marL="1515745" indent="0">
              <a:buNone/>
              <a:defRPr sz="1655"/>
            </a:lvl5pPr>
            <a:lvl6pPr marL="1894205" indent="0">
              <a:buNone/>
              <a:defRPr sz="1655"/>
            </a:lvl6pPr>
            <a:lvl7pPr marL="2273300" indent="0">
              <a:buNone/>
              <a:defRPr sz="1655"/>
            </a:lvl7pPr>
            <a:lvl8pPr marL="2652395" indent="0">
              <a:buNone/>
              <a:defRPr sz="1655"/>
            </a:lvl8pPr>
            <a:lvl9pPr marL="3031490" indent="0">
              <a:buNone/>
              <a:defRPr sz="165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21974" y="3215160"/>
            <a:ext cx="2444102" cy="5956482"/>
          </a:xfrm>
        </p:spPr>
        <p:txBody>
          <a:bodyPr/>
          <a:lstStyle>
            <a:lvl1pPr marL="0" indent="0">
              <a:buNone/>
              <a:defRPr sz="1325"/>
            </a:lvl1pPr>
            <a:lvl2pPr marL="379095" indent="0">
              <a:buNone/>
              <a:defRPr sz="1160"/>
            </a:lvl2pPr>
            <a:lvl3pPr marL="757555" indent="0">
              <a:buNone/>
              <a:defRPr sz="995"/>
            </a:lvl3pPr>
            <a:lvl4pPr marL="1136650" indent="0">
              <a:buNone/>
              <a:defRPr sz="830"/>
            </a:lvl4pPr>
            <a:lvl5pPr marL="1515745" indent="0">
              <a:buNone/>
              <a:defRPr sz="830"/>
            </a:lvl5pPr>
            <a:lvl6pPr marL="1894205" indent="0">
              <a:buNone/>
              <a:defRPr sz="830"/>
            </a:lvl6pPr>
            <a:lvl7pPr marL="2273300" indent="0">
              <a:buNone/>
              <a:defRPr sz="830"/>
            </a:lvl7pPr>
            <a:lvl8pPr marL="2652395" indent="0">
              <a:buNone/>
              <a:defRPr sz="830"/>
            </a:lvl8pPr>
            <a:lvl9pPr marL="3031490" indent="0">
              <a:buNone/>
              <a:defRPr sz="83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orient="vert"/>
          </p:nvPr>
        </p:nvSpPr>
        <p:spPr>
          <a:xfrm>
            <a:off x="6106458" y="570592"/>
            <a:ext cx="950554" cy="9082332"/>
          </a:xfrm>
        </p:spPr>
        <p:txBody>
          <a:bodyPr vert="eaVert">
            <a:normAutofit/>
          </a:bodyPr>
          <a:lstStyle>
            <a:lvl1pPr>
              <a:defRPr sz="3645"/>
            </a:lvl1pPr>
          </a:lstStyle>
          <a:p>
            <a:r>
              <a:rPr lang="ja-JP"/>
              <a:t>マスター タイトルの書式設定</a:t>
            </a:r>
            <a:endParaRPr lang="ja-JP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0987" y="570592"/>
            <a:ext cx="5519383" cy="9082332"/>
          </a:xfrm>
        </p:spPr>
        <p:txBody>
          <a:bodyPr vert="eaVert"/>
          <a:lstStyle>
            <a:lvl1pPr marL="189230" indent="-189230">
              <a:defRPr kumimoji="1" lang="ja-JP" altLang="en-US" sz="232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8325" indent="-189230">
              <a:defRPr kumimoji="1" lang="ja-JP" altLang="en-US" sz="199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7420" indent="-189230">
              <a:defRPr kumimoji="1" lang="ja-JP" altLang="en-US" sz="1655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5880" indent="-189230">
              <a:defRPr kumimoji="1" lang="ja-JP" altLang="en-US" sz="149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4975" indent="-189230">
              <a:defRPr kumimoji="1" lang="ja-JP" altLang="en-US" sz="149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マスター テキストの書式設定</a:t>
            </a:r>
            <a:endParaRPr kumimoji="1" lang="ja-JP" altLang="en-US" dirty="0" smtClean="0"/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第 2 レベル</a:t>
            </a:r>
            <a:endParaRPr kumimoji="1" lang="ja-JP" altLang="en-US" dirty="0" smtClean="0"/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marL="1600200" lvl="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marL="2057400" lvl="4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altLang="ja-JP" smtClean="0"/>
            </a:fld>
            <a:endParaRPr 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altLang="ja-JP" smtClean="0"/>
            </a:fld>
            <a:endParaRPr 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20987" y="570592"/>
            <a:ext cx="6536025" cy="20714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20987" y="2852958"/>
            <a:ext cx="6536025" cy="67999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20987" y="9933257"/>
            <a:ext cx="1705050" cy="5705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10212" y="9933257"/>
            <a:ext cx="2557575" cy="5705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351962" y="9933257"/>
            <a:ext cx="1705050" cy="5705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txStyles>
    <p:titleStyle>
      <a:lvl1pPr algn="l" defTabSz="757555" rtl="0" eaLnBrk="1" latinLnBrk="0" hangingPunct="1">
        <a:lnSpc>
          <a:spcPct val="90000"/>
        </a:lnSpc>
        <a:spcBef>
          <a:spcPct val="0"/>
        </a:spcBef>
        <a:buNone/>
        <a:defRPr kumimoji="1" sz="36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230" indent="-189230" algn="l" defTabSz="757555" rtl="0" eaLnBrk="1" latinLnBrk="0" hangingPunct="1">
        <a:lnSpc>
          <a:spcPct val="90000"/>
        </a:lnSpc>
        <a:spcBef>
          <a:spcPct val="166000"/>
        </a:spcBef>
        <a:buFont typeface="Arial" panose="020B0604020202020204" pitchFamily="34" charset="0"/>
        <a:buChar char="•"/>
        <a:defRPr kumimoji="1" sz="2320" kern="1200">
          <a:solidFill>
            <a:schemeClr val="tx1"/>
          </a:solidFill>
          <a:latin typeface="+mn-lt"/>
          <a:ea typeface="+mn-ea"/>
          <a:cs typeface="+mn-cs"/>
        </a:defRPr>
      </a:lvl1pPr>
      <a:lvl2pPr marL="568325" indent="-189230" algn="l" defTabSz="75755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kumimoji="1" sz="1990" kern="1200">
          <a:solidFill>
            <a:schemeClr val="tx1"/>
          </a:solidFill>
          <a:latin typeface="+mn-lt"/>
          <a:ea typeface="+mn-ea"/>
          <a:cs typeface="+mn-cs"/>
        </a:defRPr>
      </a:lvl2pPr>
      <a:lvl3pPr marL="947420" indent="-189230" algn="l" defTabSz="75755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kumimoji="1" sz="1655" kern="1200">
          <a:solidFill>
            <a:schemeClr val="tx1"/>
          </a:solidFill>
          <a:latin typeface="+mn-lt"/>
          <a:ea typeface="+mn-ea"/>
          <a:cs typeface="+mn-cs"/>
        </a:defRPr>
      </a:lvl3pPr>
      <a:lvl4pPr marL="1325880" indent="-189230" algn="l" defTabSz="75755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4pPr>
      <a:lvl5pPr marL="1704975" indent="-189230" algn="l" defTabSz="75755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5pPr>
      <a:lvl6pPr marL="2084070" indent="-189230" algn="l" defTabSz="75755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6pPr>
      <a:lvl7pPr marL="2463165" indent="-189230" algn="l" defTabSz="75755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7pPr>
      <a:lvl8pPr marL="2841625" indent="-189230" algn="l" defTabSz="75755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8pPr>
      <a:lvl9pPr marL="3220720" indent="-189230" algn="l" defTabSz="75755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57555" rtl="0" eaLnBrk="1" latinLnBrk="0" hangingPunct="1"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1pPr>
      <a:lvl2pPr marL="379095" algn="l" defTabSz="757555" rtl="0" eaLnBrk="1" latinLnBrk="0" hangingPunct="1"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2pPr>
      <a:lvl3pPr marL="757555" algn="l" defTabSz="757555" rtl="0" eaLnBrk="1" latinLnBrk="0" hangingPunct="1"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3pPr>
      <a:lvl4pPr marL="1136650" algn="l" defTabSz="757555" rtl="0" eaLnBrk="1" latinLnBrk="0" hangingPunct="1"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4pPr>
      <a:lvl5pPr marL="1515745" algn="l" defTabSz="757555" rtl="0" eaLnBrk="1" latinLnBrk="0" hangingPunct="1"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5pPr>
      <a:lvl6pPr marL="1894205" algn="l" defTabSz="757555" rtl="0" eaLnBrk="1" latinLnBrk="0" hangingPunct="1"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6pPr>
      <a:lvl7pPr marL="2273300" algn="l" defTabSz="757555" rtl="0" eaLnBrk="1" latinLnBrk="0" hangingPunct="1"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7pPr>
      <a:lvl8pPr marL="2652395" algn="l" defTabSz="757555" rtl="0" eaLnBrk="1" latinLnBrk="0" hangingPunct="1"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8pPr>
      <a:lvl9pPr marL="3031490" algn="l" defTabSz="757555" rtl="0" eaLnBrk="1" latinLnBrk="0" hangingPunct="1">
        <a:defRPr kumimoji="1" sz="14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" name="左矢印 46"/>
          <p:cNvSpPr/>
          <p:nvPr/>
        </p:nvSpPr>
        <p:spPr>
          <a:xfrm rot="18600000">
            <a:off x="4182745" y="3858895"/>
            <a:ext cx="979170" cy="485775"/>
          </a:xfrm>
          <a:prstGeom prst="lef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ja-JP" altLang="en-US"/>
          </a:p>
        </p:txBody>
      </p:sp>
      <p:sp>
        <p:nvSpPr>
          <p:cNvPr id="41" name="四角形 40"/>
          <p:cNvSpPr/>
          <p:nvPr/>
        </p:nvSpPr>
        <p:spPr>
          <a:xfrm>
            <a:off x="1268095" y="467360"/>
            <a:ext cx="4963795" cy="451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ja-JP" altLang="en-US" sz="1400" u="sng">
                <a:solidFill>
                  <a:schemeClr val="tx1"/>
                </a:solidFill>
              </a:rPr>
              <a:t>常会の書類をスマホやパソコンでも閲覧できる仕組みの概要</a:t>
            </a:r>
            <a:endParaRPr lang="ja-JP" altLang="en-US" sz="1400" u="sng">
              <a:solidFill>
                <a:schemeClr val="tx1"/>
              </a:solidFill>
            </a:endParaRPr>
          </a:p>
        </p:txBody>
      </p:sp>
      <p:sp>
        <p:nvSpPr>
          <p:cNvPr id="44" name="四角形 43"/>
          <p:cNvSpPr/>
          <p:nvPr/>
        </p:nvSpPr>
        <p:spPr>
          <a:xfrm>
            <a:off x="63500" y="144145"/>
            <a:ext cx="1500505" cy="3987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ja-JP" altLang="en-US" sz="1000">
                <a:solidFill>
                  <a:schemeClr val="tx1"/>
                </a:solidFill>
              </a:rPr>
              <a:t>常会書類の電子化資料</a:t>
            </a:r>
            <a:endParaRPr lang="ja-JP" altLang="en-US" sz="1000">
              <a:solidFill>
                <a:schemeClr val="tx1"/>
              </a:solidFill>
            </a:endParaRPr>
          </a:p>
        </p:txBody>
      </p:sp>
      <p:sp>
        <p:nvSpPr>
          <p:cNvPr id="3" name="四角形 2"/>
          <p:cNvSpPr/>
          <p:nvPr/>
        </p:nvSpPr>
        <p:spPr>
          <a:xfrm>
            <a:off x="5885180" y="654050"/>
            <a:ext cx="1847850" cy="3727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ja-JP" altLang="en-US" sz="900">
                <a:solidFill>
                  <a:schemeClr val="tx1"/>
                </a:solidFill>
              </a:rPr>
              <a:t>令和６年（２０２４）４月７日</a:t>
            </a:r>
            <a:endParaRPr lang="ja-JP" altLang="en-US" sz="900">
              <a:solidFill>
                <a:schemeClr val="tx1"/>
              </a:solidFill>
            </a:endParaRPr>
          </a:p>
        </p:txBody>
      </p:sp>
      <p:pic>
        <p:nvPicPr>
          <p:cNvPr id="4" name="図形 3" descr="360_F_201314591_Wxmcq8GEU9RtMoxugzf5vygPUIo8YV0v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7085" y="1376045"/>
            <a:ext cx="2233930" cy="1608455"/>
          </a:xfrm>
          <a:prstGeom prst="rect">
            <a:avLst/>
          </a:prstGeom>
        </p:spPr>
      </p:pic>
      <p:sp>
        <p:nvSpPr>
          <p:cNvPr id="5" name="テキストボックス 4"/>
          <p:cNvSpPr txBox="1"/>
          <p:nvPr/>
        </p:nvSpPr>
        <p:spPr>
          <a:xfrm>
            <a:off x="998220" y="3263900"/>
            <a:ext cx="18345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ja-JP" altLang="en-US" sz="1400"/>
              <a:t>常会にて「紙」の資料を使用</a:t>
            </a:r>
            <a:endParaRPr lang="en-US" altLang="ja-JP" sz="1400"/>
          </a:p>
        </p:txBody>
      </p:sp>
      <p:pic>
        <p:nvPicPr>
          <p:cNvPr id="8" name="図形 7" descr="6eeaaa1729b2b8720f1054cf89e7a0f4_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2015" y="1376045"/>
            <a:ext cx="2315845" cy="1711960"/>
          </a:xfrm>
          <a:prstGeom prst="rect">
            <a:avLst/>
          </a:prstGeom>
        </p:spPr>
      </p:pic>
      <p:pic>
        <p:nvPicPr>
          <p:cNvPr id="24" name="図形 23" descr="16330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8745" y="4250055"/>
            <a:ext cx="2513965" cy="1885315"/>
          </a:xfrm>
          <a:prstGeom prst="rect">
            <a:avLst/>
          </a:prstGeom>
        </p:spPr>
      </p:pic>
      <p:sp>
        <p:nvSpPr>
          <p:cNvPr id="25" name="テキストボックス 24"/>
          <p:cNvSpPr txBox="1"/>
          <p:nvPr/>
        </p:nvSpPr>
        <p:spPr>
          <a:xfrm>
            <a:off x="2998470" y="6135370"/>
            <a:ext cx="183451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ja-JP" altLang="en-US" sz="1400"/>
              <a:t>「紙」の資料が膨大になると、必要な情報を探すのが大変</a:t>
            </a:r>
            <a:endParaRPr lang="ja-JP" altLang="en-US" sz="1400"/>
          </a:p>
        </p:txBody>
      </p:sp>
      <p:sp>
        <p:nvSpPr>
          <p:cNvPr id="26" name="テキストボックス 25"/>
          <p:cNvSpPr txBox="1"/>
          <p:nvPr/>
        </p:nvSpPr>
        <p:spPr>
          <a:xfrm>
            <a:off x="4921250" y="3263900"/>
            <a:ext cx="183451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ja-JP" altLang="en-US" sz="1400"/>
              <a:t>自宅にてファイル</a:t>
            </a:r>
            <a:endParaRPr lang="ja-JP" altLang="en-US" sz="1400"/>
          </a:p>
        </p:txBody>
      </p:sp>
      <p:sp>
        <p:nvSpPr>
          <p:cNvPr id="31" name="テキストボックス 30"/>
          <p:cNvSpPr txBox="1"/>
          <p:nvPr/>
        </p:nvSpPr>
        <p:spPr>
          <a:xfrm>
            <a:off x="3849370" y="3710305"/>
            <a:ext cx="103378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ja-JP" altLang="en-US" sz="1400"/>
              <a:t>しかし</a:t>
            </a:r>
            <a:r>
              <a:rPr lang="en-US" altLang="ja-JP" sz="1400"/>
              <a:t>…</a:t>
            </a:r>
            <a:endParaRPr lang="en-US" altLang="ja-JP" sz="1400"/>
          </a:p>
        </p:txBody>
      </p:sp>
      <p:sp>
        <p:nvSpPr>
          <p:cNvPr id="32" name="テキストボックス 31"/>
          <p:cNvSpPr txBox="1"/>
          <p:nvPr/>
        </p:nvSpPr>
        <p:spPr>
          <a:xfrm>
            <a:off x="1814830" y="6875780"/>
            <a:ext cx="100647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ja-JP" altLang="en-US" sz="1400"/>
              <a:t>そこで</a:t>
            </a:r>
            <a:r>
              <a:rPr lang="en-US" altLang="ja-JP" sz="1400"/>
              <a:t>…</a:t>
            </a:r>
            <a:endParaRPr lang="en-US" altLang="ja-JP" sz="1400"/>
          </a:p>
        </p:txBody>
      </p:sp>
      <p:pic>
        <p:nvPicPr>
          <p:cNvPr id="35" name="図形 34" descr="1375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930" y="8509635"/>
            <a:ext cx="1250950" cy="1250950"/>
          </a:xfrm>
          <a:prstGeom prst="rect">
            <a:avLst/>
          </a:prstGeom>
        </p:spPr>
      </p:pic>
      <p:pic>
        <p:nvPicPr>
          <p:cNvPr id="34" name="図形 33" descr="istockphoto-691762382-612x6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84680" y="7793990"/>
            <a:ext cx="1125855" cy="1028700"/>
          </a:xfrm>
          <a:prstGeom prst="rect">
            <a:avLst/>
          </a:prstGeom>
        </p:spPr>
      </p:pic>
      <p:pic>
        <p:nvPicPr>
          <p:cNvPr id="42" name="図形 41" descr="smartphone_grandmother_1658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88660" y="7597775"/>
            <a:ext cx="1219200" cy="1420495"/>
          </a:xfrm>
          <a:prstGeom prst="rect">
            <a:avLst/>
          </a:prstGeom>
        </p:spPr>
      </p:pic>
      <p:pic>
        <p:nvPicPr>
          <p:cNvPr id="45" name="図形 44" descr="computer01_boy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92015" y="7916545"/>
            <a:ext cx="1709420" cy="1720850"/>
          </a:xfrm>
          <a:prstGeom prst="rect">
            <a:avLst/>
          </a:prstGeom>
        </p:spPr>
      </p:pic>
      <p:sp>
        <p:nvSpPr>
          <p:cNvPr id="46" name="右矢印 45"/>
          <p:cNvSpPr/>
          <p:nvPr/>
        </p:nvSpPr>
        <p:spPr>
          <a:xfrm>
            <a:off x="3425825" y="1989455"/>
            <a:ext cx="979170" cy="485775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ja-JP" altLang="en-US"/>
          </a:p>
        </p:txBody>
      </p:sp>
      <p:sp>
        <p:nvSpPr>
          <p:cNvPr id="49" name="テキストボックス 48"/>
          <p:cNvSpPr txBox="1"/>
          <p:nvPr/>
        </p:nvSpPr>
        <p:spPr>
          <a:xfrm>
            <a:off x="824230" y="9760585"/>
            <a:ext cx="183451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ja-JP" altLang="en-US" sz="1400"/>
              <a:t>「紙」の資料を電子化して鍵を掛けてネット上に保存する</a:t>
            </a:r>
            <a:endParaRPr lang="ja-JP" altLang="en-US" sz="1400"/>
          </a:p>
        </p:txBody>
      </p:sp>
      <p:sp>
        <p:nvSpPr>
          <p:cNvPr id="50" name="稲妻 49"/>
          <p:cNvSpPr/>
          <p:nvPr/>
        </p:nvSpPr>
        <p:spPr>
          <a:xfrm rot="4800000">
            <a:off x="1381125" y="8463280"/>
            <a:ext cx="627380" cy="627380"/>
          </a:xfrm>
          <a:prstGeom prst="lightningBol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ja-JP" altLang="en-US"/>
          </a:p>
        </p:txBody>
      </p:sp>
      <p:sp>
        <p:nvSpPr>
          <p:cNvPr id="51" name="左矢印 50"/>
          <p:cNvSpPr/>
          <p:nvPr/>
        </p:nvSpPr>
        <p:spPr>
          <a:xfrm rot="18600000">
            <a:off x="2205355" y="7019925"/>
            <a:ext cx="979170" cy="485775"/>
          </a:xfrm>
          <a:prstGeom prst="lef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ja-JP" altLang="en-US"/>
          </a:p>
        </p:txBody>
      </p:sp>
      <p:sp>
        <p:nvSpPr>
          <p:cNvPr id="52" name="右矢印 51"/>
          <p:cNvSpPr/>
          <p:nvPr/>
        </p:nvSpPr>
        <p:spPr>
          <a:xfrm>
            <a:off x="3299460" y="9344025"/>
            <a:ext cx="979170" cy="485775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ja-JP" altLang="en-US"/>
          </a:p>
        </p:txBody>
      </p:sp>
      <p:sp>
        <p:nvSpPr>
          <p:cNvPr id="53" name="テキストボックス 52"/>
          <p:cNvSpPr txBox="1"/>
          <p:nvPr/>
        </p:nvSpPr>
        <p:spPr>
          <a:xfrm>
            <a:off x="3233420" y="9037320"/>
            <a:ext cx="100647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ja-JP" altLang="en-US" sz="1400"/>
              <a:t>すると</a:t>
            </a:r>
            <a:r>
              <a:rPr lang="en-US" altLang="ja-JP" sz="1400"/>
              <a:t>…</a:t>
            </a:r>
            <a:endParaRPr lang="en-US" altLang="ja-JP" sz="1400"/>
          </a:p>
        </p:txBody>
      </p:sp>
      <p:sp>
        <p:nvSpPr>
          <p:cNvPr id="54" name="テキストボックス 53"/>
          <p:cNvSpPr txBox="1"/>
          <p:nvPr/>
        </p:nvSpPr>
        <p:spPr>
          <a:xfrm>
            <a:off x="4932680" y="9514840"/>
            <a:ext cx="1834515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ja-JP" altLang="en-US" sz="1400"/>
              <a:t>スマホやパソコンで閲覧出来るようになり</a:t>
            </a:r>
            <a:endParaRPr lang="ja-JP" altLang="en-US" sz="1400"/>
          </a:p>
          <a:p>
            <a:r>
              <a:rPr lang="ja-JP" altLang="en-US" sz="1400"/>
              <a:t>検索機能を利用すれば一瞬に必要な情報を得られるようになる</a:t>
            </a:r>
            <a:endParaRPr lang="ja-JP" altLang="en-US" sz="1400"/>
          </a:p>
        </p:txBody>
      </p:sp>
      <p:sp>
        <p:nvSpPr>
          <p:cNvPr id="2" name="四角形 1"/>
          <p:cNvSpPr/>
          <p:nvPr/>
        </p:nvSpPr>
        <p:spPr>
          <a:xfrm>
            <a:off x="169545" y="959485"/>
            <a:ext cx="7258685" cy="97434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ja-JP" altLang="en-US"/>
          </a:p>
        </p:txBody>
      </p:sp>
      <p:sp>
        <p:nvSpPr>
          <p:cNvPr id="6" name="テキストボックス 5"/>
          <p:cNvSpPr txBox="1"/>
          <p:nvPr/>
        </p:nvSpPr>
        <p:spPr>
          <a:xfrm>
            <a:off x="3398520" y="1682750"/>
            <a:ext cx="103378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ja-JP" altLang="en-US" sz="1400"/>
              <a:t>その後</a:t>
            </a:r>
            <a:r>
              <a:rPr lang="en-US" altLang="ja-JP" sz="1400"/>
              <a:t>…</a:t>
            </a:r>
            <a:endParaRPr lang="en-US" altLang="ja-JP" sz="1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MS P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MS P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187</Words>
  <Application>WPS Presentation</Application>
  <PresentationFormat>宽屏</PresentationFormat>
  <Paragraphs>25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ＭＳ Ｐゴシック</vt:lpstr>
      <vt:lpstr>Wingdings</vt:lpstr>
      <vt:lpstr>Calibri</vt:lpstr>
      <vt:lpstr>Microsoft YaHei</vt:lpstr>
      <vt:lpstr>ＭＳ Ｐゴシック</vt:lpstr>
      <vt:lpstr>Arial Unicode MS</vt:lpstr>
      <vt:lpstr>Office テーマ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user</cp:lastModifiedBy>
  <cp:revision>41</cp:revision>
  <dcterms:created xsi:type="dcterms:W3CDTF">2024-03-24T03:35:00Z</dcterms:created>
  <dcterms:modified xsi:type="dcterms:W3CDTF">2024-04-03T12:58:34Z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1041-11.8.2.8498</vt:lpwstr>
  </property>
</Properties>
</file>